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22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42900" y="4933072"/>
            <a:ext cx="6229350" cy="1524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342900" y="1911643"/>
            <a:ext cx="6229350" cy="26416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097720" y="4733502"/>
            <a:ext cx="2228850" cy="2117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3531431" y="4733502"/>
            <a:ext cx="2228850" cy="2117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3405261" y="4701736"/>
            <a:ext cx="34290" cy="6096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973F-3685-4F18-9258-9E3E5711C564}" type="datetimeFigureOut">
              <a:rPr lang="es-MX" smtClean="0"/>
              <a:t>03/04/2010</a:t>
            </a:fld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6DABF0-CD9F-4C84-ADEC-D14427F910E8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973F-3685-4F18-9258-9E3E5711C564}" type="datetimeFigureOut">
              <a:rPr lang="es-MX" smtClean="0"/>
              <a:t>03/04/2010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ABF0-CD9F-4C84-ADEC-D14427F910E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973F-3685-4F18-9258-9E3E5711C564}" type="datetimeFigureOut">
              <a:rPr lang="es-MX" smtClean="0"/>
              <a:t>03/04/2010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ABF0-CD9F-4C84-ADEC-D14427F910E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342900" y="2032000"/>
            <a:ext cx="6172200" cy="6096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87D973F-3685-4F18-9258-9E3E5711C564}" type="datetimeFigureOut">
              <a:rPr lang="es-MX" smtClean="0"/>
              <a:t>03/04/2010</a:t>
            </a:fld>
            <a:endParaRPr lang="es-MX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26DABF0-CD9F-4C84-ADEC-D14427F910E8}" type="slidenum">
              <a:rPr lang="es-MX" smtClean="0"/>
              <a:t>‹Nº›</a:t>
            </a:fld>
            <a:endParaRPr lang="es-MX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973F-3685-4F18-9258-9E3E5711C564}" type="datetimeFigureOut">
              <a:rPr lang="es-MX" smtClean="0"/>
              <a:t>03/04/2010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ABF0-CD9F-4C84-ADEC-D14427F910E8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4350" y="4673600"/>
            <a:ext cx="5943600" cy="18288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14350" y="6611819"/>
            <a:ext cx="5943600" cy="1312981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514350" y="6555990"/>
            <a:ext cx="5943600" cy="5735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973F-3685-4F18-9258-9E3E5711C564}" type="datetimeFigureOut">
              <a:rPr lang="es-MX" smtClean="0"/>
              <a:t>03/04/2010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ABF0-CD9F-4C84-ADEC-D14427F910E8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342900" y="2032000"/>
            <a:ext cx="3044952" cy="6096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3486150" y="2032000"/>
            <a:ext cx="3044952" cy="6096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ABF0-CD9F-4C84-ADEC-D14427F910E8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973F-3685-4F18-9258-9E3E5711C564}" type="datetimeFigureOut">
              <a:rPr lang="es-MX" smtClean="0"/>
              <a:t>03/04/2010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1866124"/>
            <a:ext cx="3030141" cy="1016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342900" y="2935861"/>
            <a:ext cx="3028950" cy="5218176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3487341" y="2935861"/>
            <a:ext cx="3028950" cy="5218176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207264"/>
            <a:ext cx="6172200" cy="1524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3486150" y="1866124"/>
            <a:ext cx="3030141" cy="1016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422209" y="2906959"/>
            <a:ext cx="2811780" cy="211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3566160" y="2906959"/>
            <a:ext cx="2811780" cy="211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973F-3685-4F18-9258-9E3E5711C564}" type="datetimeFigureOut">
              <a:rPr lang="es-MX" smtClean="0"/>
              <a:t>03/04/2010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ABF0-CD9F-4C84-ADEC-D14427F910E8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973F-3685-4F18-9258-9E3E5711C564}" type="datetimeFigureOut">
              <a:rPr lang="es-MX" smtClean="0"/>
              <a:t>03/04/2010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ABF0-CD9F-4C84-ADEC-D14427F910E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342900" y="609600"/>
            <a:ext cx="4686300" cy="7620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086350" y="2133600"/>
            <a:ext cx="1488186" cy="49784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5086350" y="609600"/>
            <a:ext cx="1485900" cy="14224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87D973F-3685-4F18-9258-9E3E5711C564}" type="datetimeFigureOut">
              <a:rPr lang="es-MX" smtClean="0"/>
              <a:t>03/04/2010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26DABF0-CD9F-4C84-ADEC-D14427F910E8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72050" y="609600"/>
            <a:ext cx="1543050" cy="14224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42900" y="609600"/>
            <a:ext cx="4514850" cy="74168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72050" y="2133600"/>
            <a:ext cx="1543050" cy="58928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973F-3685-4F18-9258-9E3E5711C564}" type="datetimeFigureOut">
              <a:rPr lang="es-MX" smtClean="0"/>
              <a:t>03/04/2010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6DABF0-CD9F-4C84-ADEC-D14427F910E8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342900" y="1930401"/>
            <a:ext cx="6172200" cy="62378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4343400" y="8271556"/>
            <a:ext cx="1943100" cy="51206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87D973F-3685-4F18-9258-9E3E5711C564}" type="datetimeFigureOut">
              <a:rPr lang="es-MX" smtClean="0"/>
              <a:t>03/04/2010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600200" y="8271556"/>
            <a:ext cx="268605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307931" y="8242041"/>
            <a:ext cx="457200" cy="6096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26DABF0-CD9F-4C84-ADEC-D14427F910E8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342900" y="203200"/>
            <a:ext cx="6172200" cy="16256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500042" y="857224"/>
          <a:ext cx="5857920" cy="7765956"/>
        </p:xfrm>
        <a:graphic>
          <a:graphicData uri="http://schemas.openxmlformats.org/drawingml/2006/table">
            <a:tbl>
              <a:tblPr/>
              <a:tblGrid>
                <a:gridCol w="1464480"/>
                <a:gridCol w="1464480"/>
                <a:gridCol w="1464480"/>
                <a:gridCol w="1464480"/>
              </a:tblGrid>
              <a:tr h="21431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050" b="1" i="0" u="none" strike="noStrike" dirty="0">
                          <a:latin typeface="Arial"/>
                        </a:rPr>
                        <a:t>PRIMERA  JORNADA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latin typeface="Arial Narrow"/>
                      </a:endParaRPr>
                    </a:p>
                  </a:txBody>
                  <a:tcPr marL="7348" marR="7348" marT="73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 dirty="0">
                        <a:latin typeface="Arial Narrow"/>
                      </a:endParaRPr>
                    </a:p>
                  </a:txBody>
                  <a:tcPr marL="7348" marR="7348" marT="73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4134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latin typeface="Arial"/>
                        </a:rPr>
                        <a:t>14:00  VIER </a:t>
                      </a:r>
                      <a:r>
                        <a:rPr lang="es-MX" sz="900" b="0" i="0" u="none" strike="noStrike" dirty="0" smtClean="0">
                          <a:latin typeface="Arial"/>
                        </a:rPr>
                        <a:t>19  MARZO</a:t>
                      </a:r>
                      <a:endParaRPr lang="es-MX" sz="900" b="0" i="0" u="none" strike="noStrike" dirty="0">
                        <a:latin typeface="Arial"/>
                      </a:endParaRP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MANTE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 Narrow"/>
                        </a:rPr>
                        <a:t>CHEROKEES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900" b="0" i="0" u="none" strike="noStrike">
                          <a:latin typeface="Arial Narrow"/>
                        </a:rPr>
                        <a:t>TROYANOS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572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latin typeface="Arial"/>
                        </a:rPr>
                        <a:t>10:00  SAB </a:t>
                      </a:r>
                      <a:r>
                        <a:rPr lang="es-MX" sz="900" b="0" i="0" u="none" strike="noStrike" dirty="0" smtClean="0">
                          <a:latin typeface="Arial"/>
                        </a:rPr>
                        <a:t>20  MARZO</a:t>
                      </a:r>
                      <a:endParaRPr lang="es-MX" sz="900" b="0" i="0" u="none" strike="noStrike" dirty="0">
                        <a:latin typeface="Arial"/>
                      </a:endParaRP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latin typeface="Arial"/>
                        </a:rPr>
                        <a:t>TAMPICO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800" b="0" i="0" u="none" strike="noStrike" dirty="0">
                          <a:latin typeface="Arial Narrow"/>
                        </a:rPr>
                        <a:t>CORREC SUR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800" b="0" i="0" u="none" strike="noStrike" dirty="0">
                          <a:latin typeface="Arial Narrow"/>
                        </a:rPr>
                        <a:t>CORREC VIC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572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latin typeface="Arial"/>
                        </a:rPr>
                        <a:t>15:00  SAB </a:t>
                      </a:r>
                      <a:r>
                        <a:rPr lang="es-MX" sz="900" b="0" i="0" u="none" strike="noStrike" dirty="0" smtClean="0">
                          <a:latin typeface="Arial"/>
                        </a:rPr>
                        <a:t>20 MARZO</a:t>
                      </a:r>
                    </a:p>
                    <a:p>
                      <a:pPr algn="ctr" fontAlgn="b"/>
                      <a:endParaRPr lang="es-MX" sz="900" b="0" i="0" u="none" strike="noStrike" dirty="0">
                        <a:latin typeface="Arial"/>
                      </a:endParaRP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latin typeface="Arial"/>
                        </a:rPr>
                        <a:t>MATAMOROS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900" b="0" i="0" u="none" strike="noStrike" dirty="0">
                          <a:latin typeface="Arial Narrow"/>
                        </a:rPr>
                        <a:t>JAGUARES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900" b="0" i="0" u="none" strike="noStrike" dirty="0">
                          <a:latin typeface="Arial Narrow"/>
                        </a:rPr>
                        <a:t>VAQUEROS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572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latin typeface="Arial"/>
                        </a:rPr>
                        <a:t>10:00  SAB </a:t>
                      </a:r>
                      <a:r>
                        <a:rPr lang="es-MX" sz="900" b="0" i="0" u="none" strike="noStrike" dirty="0" smtClean="0">
                          <a:latin typeface="Arial"/>
                        </a:rPr>
                        <a:t>20 MARZO</a:t>
                      </a:r>
                      <a:endParaRPr lang="es-MX" sz="900" b="0" i="0" u="none" strike="noStrike" dirty="0">
                        <a:latin typeface="Arial"/>
                      </a:endParaRP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SAN FERNANDO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800" b="0" i="0" u="none" strike="noStrike" dirty="0">
                          <a:latin typeface="Arial Narrow"/>
                        </a:rPr>
                        <a:t>A. GUERREROS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900" b="0" i="0" u="none" strike="noStrike" dirty="0">
                          <a:latin typeface="Arial Narrow"/>
                        </a:rPr>
                        <a:t>TOROS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348">
                <a:tc gridSpan="2"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s-MX" sz="105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SEGUNDA JORNADA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latin typeface="Arial Narrow"/>
                      </a:endParaRPr>
                    </a:p>
                  </a:txBody>
                  <a:tcPr marL="7348" marR="7348" marT="73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MX" sz="600" b="0" i="0" u="none" strike="noStrike">
                        <a:latin typeface="Arial Narrow"/>
                      </a:endParaRPr>
                    </a:p>
                  </a:txBody>
                  <a:tcPr marL="7348" marR="7348" marT="734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4134"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es-MX" sz="1100" b="1" i="0" u="none" strike="noStrike" kern="1200" dirty="0">
                          <a:solidFill>
                            <a:schemeClr val="bg1"/>
                          </a:solidFill>
                          <a:latin typeface="Arial Narrow"/>
                          <a:ea typeface="+mn-ea"/>
                          <a:cs typeface="+mn-cs"/>
                        </a:rPr>
                        <a:t>11:00  SAB </a:t>
                      </a:r>
                      <a:r>
                        <a:rPr kumimoji="0" lang="es-MX" sz="1100" b="1" i="0" u="none" strike="noStrike" kern="1200" dirty="0" smtClean="0">
                          <a:solidFill>
                            <a:schemeClr val="bg1"/>
                          </a:solidFill>
                          <a:latin typeface="Arial Narrow"/>
                          <a:ea typeface="+mn-ea"/>
                          <a:cs typeface="+mn-cs"/>
                        </a:rPr>
                        <a:t>27 MARZO</a:t>
                      </a:r>
                      <a:endParaRPr kumimoji="0" lang="es-MX" sz="1100" b="1" i="0" u="none" strike="noStrike" kern="1200" dirty="0">
                        <a:solidFill>
                          <a:schemeClr val="bg1"/>
                        </a:solidFill>
                        <a:latin typeface="Arial Narrow"/>
                        <a:ea typeface="+mn-ea"/>
                        <a:cs typeface="+mn-cs"/>
                      </a:endParaRP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es-MX" sz="1100" b="1" i="0" u="none" strike="noStrike" kern="1200" dirty="0">
                          <a:solidFill>
                            <a:schemeClr val="bg1"/>
                          </a:solidFill>
                          <a:latin typeface="Arial Narrow"/>
                          <a:ea typeface="+mn-ea"/>
                          <a:cs typeface="+mn-cs"/>
                        </a:rPr>
                        <a:t>TAMPICO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es-MX" sz="1100" b="1" i="0" u="none" strike="noStrike" kern="1200" dirty="0">
                          <a:solidFill>
                            <a:schemeClr val="bg1"/>
                          </a:solidFill>
                          <a:latin typeface="Arial Narrow"/>
                          <a:ea typeface="+mn-ea"/>
                          <a:cs typeface="+mn-cs"/>
                        </a:rPr>
                        <a:t>PIRATAS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es-MX" sz="1100" b="1" i="0" u="none" strike="noStrike" kern="1200" dirty="0">
                          <a:solidFill>
                            <a:schemeClr val="bg1"/>
                          </a:solidFill>
                          <a:latin typeface="Arial Narrow"/>
                          <a:ea typeface="+mn-ea"/>
                          <a:cs typeface="+mn-cs"/>
                        </a:rPr>
                        <a:t>CORREC SUR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315572"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es-MX" sz="900" b="0" i="0" u="none" strike="noStrike" kern="1200" dirty="0">
                          <a:solidFill>
                            <a:schemeClr val="tx1"/>
                          </a:solidFill>
                          <a:latin typeface="Arial Narrow"/>
                          <a:ea typeface="+mn-ea"/>
                          <a:cs typeface="+mn-cs"/>
                        </a:rPr>
                        <a:t>10:00  SAB </a:t>
                      </a:r>
                      <a:r>
                        <a:rPr kumimoji="0" lang="es-MX" sz="900" b="0" i="0" u="none" strike="noStrike" kern="1200" dirty="0" smtClean="0">
                          <a:solidFill>
                            <a:schemeClr val="tx1"/>
                          </a:solidFill>
                          <a:latin typeface="Arial Narrow"/>
                          <a:ea typeface="+mn-ea"/>
                          <a:cs typeface="+mn-cs"/>
                        </a:rPr>
                        <a:t>27 MARZO</a:t>
                      </a:r>
                      <a:endParaRPr kumimoji="0" lang="es-MX" sz="900" b="0" i="0" u="none" strike="noStrike" kern="1200" dirty="0">
                        <a:solidFill>
                          <a:schemeClr val="tx1"/>
                        </a:solidFill>
                        <a:latin typeface="Arial Narrow"/>
                        <a:ea typeface="+mn-ea"/>
                        <a:cs typeface="+mn-cs"/>
                      </a:endParaRP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es-MX" sz="900" b="0" i="0" u="none" strike="noStrike" kern="1200" dirty="0">
                          <a:solidFill>
                            <a:schemeClr val="tx1"/>
                          </a:solidFill>
                          <a:latin typeface="Arial Narrow"/>
                          <a:ea typeface="+mn-ea"/>
                          <a:cs typeface="+mn-cs"/>
                        </a:rPr>
                        <a:t>VICTORIA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es-MX" sz="900" b="0" i="0" u="none" strike="noStrike" kern="1200" dirty="0">
                          <a:solidFill>
                            <a:schemeClr val="tx1"/>
                          </a:solidFill>
                          <a:latin typeface="Arial Narrow"/>
                          <a:ea typeface="+mn-ea"/>
                          <a:cs typeface="+mn-cs"/>
                        </a:rPr>
                        <a:t>TROYANOS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es-MX" sz="900" b="0" i="0" u="none" strike="noStrike" kern="1200" dirty="0">
                          <a:solidFill>
                            <a:schemeClr val="tx1"/>
                          </a:solidFill>
                          <a:latin typeface="Arial Narrow"/>
                          <a:ea typeface="+mn-ea"/>
                          <a:cs typeface="+mn-cs"/>
                        </a:rPr>
                        <a:t>CORREC VIC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572"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es-MX" sz="900" b="0" i="0" u="none" strike="noStrike" kern="1200" dirty="0">
                          <a:solidFill>
                            <a:schemeClr val="tx1"/>
                          </a:solidFill>
                          <a:latin typeface="Arial Narrow"/>
                          <a:ea typeface="+mn-ea"/>
                          <a:cs typeface="+mn-cs"/>
                        </a:rPr>
                        <a:t>15:00  SAB </a:t>
                      </a:r>
                      <a:r>
                        <a:rPr kumimoji="0" lang="es-MX" sz="900" b="0" i="0" u="none" strike="noStrike" kern="1200" dirty="0" smtClean="0">
                          <a:solidFill>
                            <a:schemeClr val="tx1"/>
                          </a:solidFill>
                          <a:latin typeface="Arial Narrow"/>
                          <a:ea typeface="+mn-ea"/>
                          <a:cs typeface="+mn-cs"/>
                        </a:rPr>
                        <a:t>27 MARZO</a:t>
                      </a:r>
                      <a:endParaRPr kumimoji="0" lang="es-MX" sz="900" b="0" i="0" u="none" strike="noStrike" kern="1200" dirty="0">
                        <a:solidFill>
                          <a:schemeClr val="tx1"/>
                        </a:solidFill>
                        <a:latin typeface="Arial Narrow"/>
                        <a:ea typeface="+mn-ea"/>
                        <a:cs typeface="+mn-cs"/>
                      </a:endParaRP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es-MX" sz="900" b="0" i="0" u="none" strike="noStrike" kern="1200" dirty="0">
                          <a:solidFill>
                            <a:schemeClr val="tx1"/>
                          </a:solidFill>
                          <a:latin typeface="Arial Narrow"/>
                          <a:ea typeface="+mn-ea"/>
                          <a:cs typeface="+mn-cs"/>
                        </a:rPr>
                        <a:t>VICTORIA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es-MX" sz="900" b="0" i="0" u="none" strike="noStrike" kern="1200" dirty="0">
                          <a:solidFill>
                            <a:schemeClr val="tx1"/>
                          </a:solidFill>
                          <a:latin typeface="Arial Narrow"/>
                          <a:ea typeface="+mn-ea"/>
                          <a:cs typeface="+mn-cs"/>
                        </a:rPr>
                        <a:t>TOROS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es-MX" sz="900" b="0" i="0" u="none" strike="noStrike" kern="1200" dirty="0">
                          <a:solidFill>
                            <a:schemeClr val="tx1"/>
                          </a:solidFill>
                          <a:latin typeface="Arial Narrow"/>
                          <a:ea typeface="+mn-ea"/>
                          <a:cs typeface="+mn-cs"/>
                        </a:rPr>
                        <a:t>VAQUEROS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572"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es-MX" sz="900" b="0" i="0" u="none" strike="noStrike" kern="1200" dirty="0">
                          <a:solidFill>
                            <a:schemeClr val="tx1"/>
                          </a:solidFill>
                          <a:latin typeface="Arial Narrow"/>
                          <a:ea typeface="+mn-ea"/>
                          <a:cs typeface="+mn-cs"/>
                        </a:rPr>
                        <a:t>10:00  SAB </a:t>
                      </a:r>
                      <a:r>
                        <a:rPr kumimoji="0" lang="es-MX" sz="900" b="0" i="0" u="none" strike="noStrike" kern="1200" dirty="0" smtClean="0">
                          <a:solidFill>
                            <a:schemeClr val="tx1"/>
                          </a:solidFill>
                          <a:latin typeface="Arial Narrow"/>
                          <a:ea typeface="+mn-ea"/>
                          <a:cs typeface="+mn-cs"/>
                        </a:rPr>
                        <a:t>27 MARZO</a:t>
                      </a:r>
                      <a:endParaRPr kumimoji="0" lang="es-MX" sz="900" b="0" i="0" u="none" strike="noStrike" kern="1200" dirty="0">
                        <a:solidFill>
                          <a:schemeClr val="tx1"/>
                        </a:solidFill>
                        <a:latin typeface="Arial Narrow"/>
                        <a:ea typeface="+mn-ea"/>
                        <a:cs typeface="+mn-cs"/>
                      </a:endParaRP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es-MX" sz="900" b="0" i="0" u="none" strike="noStrike" kern="1200" dirty="0">
                          <a:solidFill>
                            <a:schemeClr val="tx1"/>
                          </a:solidFill>
                          <a:latin typeface="Arial Narrow"/>
                          <a:ea typeface="+mn-ea"/>
                          <a:cs typeface="+mn-cs"/>
                        </a:rPr>
                        <a:t>SAN FERNANDO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es-MX" sz="900" b="0" i="0" u="none" strike="noStrike" kern="1200" dirty="0">
                          <a:solidFill>
                            <a:schemeClr val="tx1"/>
                          </a:solidFill>
                          <a:latin typeface="Arial Narrow"/>
                          <a:ea typeface="+mn-ea"/>
                          <a:cs typeface="+mn-cs"/>
                        </a:rPr>
                        <a:t>A. GUERREROS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es-MX" sz="900" b="0" i="0" u="none" strike="noStrike" kern="1200" dirty="0">
                          <a:solidFill>
                            <a:schemeClr val="tx1"/>
                          </a:solidFill>
                          <a:latin typeface="Arial Narrow"/>
                          <a:ea typeface="+mn-ea"/>
                          <a:cs typeface="+mn-cs"/>
                        </a:rPr>
                        <a:t>JAGUARES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348">
                <a:tc gridSpan="2"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s-MX" sz="1050" b="1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TERCER   </a:t>
                      </a:r>
                      <a:r>
                        <a:rPr kumimoji="0" lang="es-MX" sz="105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JORNADA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 dirty="0">
                        <a:latin typeface="Arial Narrow"/>
                      </a:endParaRPr>
                    </a:p>
                  </a:txBody>
                  <a:tcPr marL="7348" marR="7348" marT="73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 dirty="0">
                        <a:latin typeface="Arial Narrow"/>
                      </a:endParaRPr>
                    </a:p>
                  </a:txBody>
                  <a:tcPr marL="7348" marR="7348" marT="73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4134"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es-MX" sz="900" b="0" i="0" u="none" strike="noStrike" kern="1200" dirty="0">
                          <a:solidFill>
                            <a:schemeClr val="tx1"/>
                          </a:solidFill>
                          <a:latin typeface="Arial Narrow"/>
                          <a:ea typeface="+mn-ea"/>
                          <a:cs typeface="+mn-cs"/>
                        </a:rPr>
                        <a:t>16:00  VIER </a:t>
                      </a:r>
                      <a:r>
                        <a:rPr kumimoji="0" lang="es-MX" sz="900" b="0" i="0" u="none" strike="noStrike" kern="1200" dirty="0" smtClean="0">
                          <a:solidFill>
                            <a:schemeClr val="tx1"/>
                          </a:solidFill>
                          <a:latin typeface="Arial Narrow"/>
                          <a:ea typeface="+mn-ea"/>
                          <a:cs typeface="+mn-cs"/>
                        </a:rPr>
                        <a:t>16 ABRIL</a:t>
                      </a:r>
                      <a:endParaRPr kumimoji="0" lang="es-MX" sz="900" b="0" i="0" u="none" strike="noStrike" kern="1200" dirty="0">
                        <a:solidFill>
                          <a:schemeClr val="tx1"/>
                        </a:solidFill>
                        <a:latin typeface="Arial Narrow"/>
                        <a:ea typeface="+mn-ea"/>
                        <a:cs typeface="+mn-cs"/>
                      </a:endParaRP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es-MX" sz="900" b="0" i="0" u="none" strike="noStrike" kern="1200" dirty="0">
                          <a:solidFill>
                            <a:schemeClr val="tx1"/>
                          </a:solidFill>
                          <a:latin typeface="Arial Narrow"/>
                          <a:ea typeface="+mn-ea"/>
                          <a:cs typeface="+mn-cs"/>
                        </a:rPr>
                        <a:t>VICTORIA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es-MX" sz="900" b="0" i="0" u="none" strike="noStrike" kern="1200" dirty="0">
                          <a:solidFill>
                            <a:schemeClr val="tx1"/>
                          </a:solidFill>
                          <a:latin typeface="Arial Narrow"/>
                          <a:ea typeface="+mn-ea"/>
                          <a:cs typeface="+mn-cs"/>
                        </a:rPr>
                        <a:t>VAQUEROS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es-MX" sz="900" b="0" i="0" u="none" strike="noStrike" kern="1200" dirty="0">
                          <a:solidFill>
                            <a:schemeClr val="tx1"/>
                          </a:solidFill>
                          <a:latin typeface="Arial Narrow"/>
                          <a:ea typeface="+mn-ea"/>
                          <a:cs typeface="+mn-cs"/>
                        </a:rPr>
                        <a:t>A. GUERREROS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134"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es-MX" sz="1100" b="1" i="0" u="none" strike="noStrike" kern="1200" dirty="0">
                          <a:solidFill>
                            <a:schemeClr val="bg1"/>
                          </a:solidFill>
                          <a:latin typeface="Arial Narrow"/>
                          <a:ea typeface="+mn-ea"/>
                          <a:cs typeface="+mn-cs"/>
                        </a:rPr>
                        <a:t>12:00  SAB </a:t>
                      </a:r>
                      <a:r>
                        <a:rPr kumimoji="0" lang="es-MX" sz="1100" b="1" i="0" u="none" strike="noStrike" kern="1200" dirty="0" smtClean="0">
                          <a:solidFill>
                            <a:schemeClr val="bg1"/>
                          </a:solidFill>
                          <a:latin typeface="Arial Narrow"/>
                          <a:ea typeface="+mn-ea"/>
                          <a:cs typeface="+mn-cs"/>
                        </a:rPr>
                        <a:t>17 ABRIL</a:t>
                      </a:r>
                      <a:endParaRPr kumimoji="0" lang="es-MX" sz="1100" b="1" i="0" u="none" strike="noStrike" kern="1200" dirty="0">
                        <a:solidFill>
                          <a:schemeClr val="bg1"/>
                        </a:solidFill>
                        <a:latin typeface="Arial Narrow"/>
                        <a:ea typeface="+mn-ea"/>
                        <a:cs typeface="+mn-cs"/>
                      </a:endParaRP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es-MX" sz="1100" b="1" i="0" u="none" strike="noStrike" kern="1200" dirty="0">
                          <a:solidFill>
                            <a:schemeClr val="bg1"/>
                          </a:solidFill>
                          <a:latin typeface="Arial Narrow"/>
                          <a:ea typeface="+mn-ea"/>
                          <a:cs typeface="+mn-cs"/>
                        </a:rPr>
                        <a:t>MANTE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es-MX" sz="1100" b="1" i="0" u="none" strike="noStrike" kern="1200" dirty="0">
                          <a:solidFill>
                            <a:schemeClr val="bg1"/>
                          </a:solidFill>
                          <a:latin typeface="Arial Narrow"/>
                          <a:ea typeface="+mn-ea"/>
                          <a:cs typeface="+mn-cs"/>
                        </a:rPr>
                        <a:t>CHEROKEES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es-MX" sz="1100" b="1" i="0" u="none" strike="noStrike" kern="1200" dirty="0">
                          <a:solidFill>
                            <a:schemeClr val="bg1"/>
                          </a:solidFill>
                          <a:latin typeface="Arial Narrow"/>
                          <a:ea typeface="+mn-ea"/>
                          <a:cs typeface="+mn-cs"/>
                        </a:rPr>
                        <a:t>PIRATAS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315572"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es-MX" sz="900" b="0" i="0" u="none" strike="noStrike" kern="1200" dirty="0">
                          <a:solidFill>
                            <a:schemeClr val="tx1"/>
                          </a:solidFill>
                          <a:latin typeface="Arial Narrow"/>
                          <a:ea typeface="+mn-ea"/>
                          <a:cs typeface="+mn-cs"/>
                        </a:rPr>
                        <a:t>11:00  SAB </a:t>
                      </a:r>
                      <a:r>
                        <a:rPr kumimoji="0" lang="es-MX" sz="900" b="0" i="0" u="none" strike="noStrike" kern="1200" dirty="0" smtClean="0">
                          <a:solidFill>
                            <a:schemeClr val="tx1"/>
                          </a:solidFill>
                          <a:latin typeface="Arial Narrow"/>
                          <a:ea typeface="+mn-ea"/>
                          <a:cs typeface="+mn-cs"/>
                        </a:rPr>
                        <a:t>17 ABRIL</a:t>
                      </a:r>
                      <a:endParaRPr kumimoji="0" lang="es-MX" sz="900" b="0" i="0" u="none" strike="noStrike" kern="1200" dirty="0">
                        <a:solidFill>
                          <a:schemeClr val="tx1"/>
                        </a:solidFill>
                        <a:latin typeface="Arial Narrow"/>
                        <a:ea typeface="+mn-ea"/>
                        <a:cs typeface="+mn-cs"/>
                      </a:endParaRP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es-MX" sz="900" b="0" i="0" u="none" strike="noStrike" kern="1200" dirty="0">
                          <a:solidFill>
                            <a:schemeClr val="tx1"/>
                          </a:solidFill>
                          <a:latin typeface="Arial Narrow"/>
                          <a:ea typeface="+mn-ea"/>
                          <a:cs typeface="+mn-cs"/>
                        </a:rPr>
                        <a:t>VICTORIA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es-MX" sz="900" b="0" i="0" u="none" strike="noStrike" kern="1200" dirty="0">
                          <a:solidFill>
                            <a:schemeClr val="tx1"/>
                          </a:solidFill>
                          <a:latin typeface="Arial Narrow"/>
                          <a:ea typeface="+mn-ea"/>
                          <a:cs typeface="+mn-cs"/>
                        </a:rPr>
                        <a:t>TROYANOS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es-MX" sz="900" b="0" i="0" u="none" strike="noStrike" kern="1200" dirty="0">
                          <a:solidFill>
                            <a:schemeClr val="tx1"/>
                          </a:solidFill>
                          <a:latin typeface="Arial Narrow"/>
                          <a:ea typeface="+mn-ea"/>
                          <a:cs typeface="+mn-cs"/>
                        </a:rPr>
                        <a:t>CORREC SUR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572"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es-MX" sz="900" b="0" i="0" u="none" strike="noStrike" kern="1200" dirty="0">
                          <a:solidFill>
                            <a:schemeClr val="tx1"/>
                          </a:solidFill>
                          <a:latin typeface="Arial Narrow"/>
                          <a:ea typeface="+mn-ea"/>
                          <a:cs typeface="+mn-cs"/>
                        </a:rPr>
                        <a:t>13:00  SAB </a:t>
                      </a:r>
                      <a:r>
                        <a:rPr kumimoji="0" lang="es-MX" sz="900" b="0" i="0" u="none" strike="noStrike" kern="1200" dirty="0" smtClean="0">
                          <a:solidFill>
                            <a:schemeClr val="tx1"/>
                          </a:solidFill>
                          <a:latin typeface="Arial Narrow"/>
                          <a:ea typeface="+mn-ea"/>
                          <a:cs typeface="+mn-cs"/>
                        </a:rPr>
                        <a:t>17 ABRIL</a:t>
                      </a:r>
                      <a:endParaRPr kumimoji="0" lang="es-MX" sz="900" b="0" i="0" u="none" strike="noStrike" kern="1200" dirty="0">
                        <a:solidFill>
                          <a:schemeClr val="tx1"/>
                        </a:solidFill>
                        <a:latin typeface="Arial Narrow"/>
                        <a:ea typeface="+mn-ea"/>
                        <a:cs typeface="+mn-cs"/>
                      </a:endParaRP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es-MX" sz="900" b="0" i="0" u="none" strike="noStrike" kern="1200" dirty="0">
                          <a:solidFill>
                            <a:schemeClr val="tx1"/>
                          </a:solidFill>
                          <a:latin typeface="Arial Narrow"/>
                          <a:ea typeface="+mn-ea"/>
                          <a:cs typeface="+mn-cs"/>
                        </a:rPr>
                        <a:t>MATAMOROS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es-MX" sz="900" b="0" i="0" u="none" strike="noStrike" kern="1200" dirty="0">
                          <a:solidFill>
                            <a:schemeClr val="tx1"/>
                          </a:solidFill>
                          <a:latin typeface="Arial Narrow"/>
                          <a:ea typeface="+mn-ea"/>
                          <a:cs typeface="+mn-cs"/>
                        </a:rPr>
                        <a:t>JAGUARES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es-MX" sz="900" b="0" i="0" u="none" strike="noStrike" kern="1200" dirty="0">
                          <a:solidFill>
                            <a:schemeClr val="tx1"/>
                          </a:solidFill>
                          <a:latin typeface="Arial Narrow"/>
                          <a:ea typeface="+mn-ea"/>
                          <a:cs typeface="+mn-cs"/>
                        </a:rPr>
                        <a:t>TOROS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786">
                <a:tc gridSpan="2"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s-MX" sz="1050" b="1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CUARTA  JORNADA</a:t>
                      </a:r>
                      <a:endParaRPr kumimoji="0" lang="es-MX" sz="1050" b="1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s-MX" sz="600" b="0" i="0" u="none" strike="noStrike">
                        <a:latin typeface="Arial Narrow"/>
                      </a:endParaRPr>
                    </a:p>
                  </a:txBody>
                  <a:tcPr marL="7348" marR="7348" marT="734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MX" sz="500" b="0" i="0" u="none" strike="noStrike" dirty="0">
                        <a:latin typeface="Arial Narrow"/>
                      </a:endParaRPr>
                    </a:p>
                  </a:txBody>
                  <a:tcPr marL="7348" marR="7348" marT="734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7559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latin typeface="Arial"/>
                        </a:rPr>
                        <a:t>13:00  VIER  </a:t>
                      </a:r>
                      <a:r>
                        <a:rPr lang="es-MX" sz="900" b="0" i="0" u="none" strike="noStrike" dirty="0" smtClean="0">
                          <a:latin typeface="Arial"/>
                        </a:rPr>
                        <a:t>23 </a:t>
                      </a:r>
                      <a:r>
                        <a:rPr lang="es-MX" sz="900" b="0" i="0" u="none" strike="noStrike" dirty="0" smtClean="0">
                          <a:latin typeface="Arial"/>
                        </a:rPr>
                        <a:t>ABRIL</a:t>
                      </a:r>
                      <a:endParaRPr lang="es-MX" sz="900" b="0" i="0" u="none" strike="noStrike" dirty="0">
                        <a:latin typeface="Arial"/>
                      </a:endParaRP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VICTORIA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b="0" i="0" u="none" strike="noStrike">
                          <a:latin typeface="Arial Narrow"/>
                        </a:rPr>
                        <a:t>VAQUEROS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b="0" i="0" u="none" strike="noStrike" dirty="0">
                          <a:latin typeface="Arial Narrow"/>
                        </a:rPr>
                        <a:t>TOROS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56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11:00  SAB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24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ABRIL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TAMPICO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latin typeface="Arial Narrow"/>
                        </a:rPr>
                        <a:t>PIRATAS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latin typeface="Arial Narrow"/>
                        </a:rPr>
                        <a:t>TROYANOS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33413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Arial"/>
                        </a:rPr>
                        <a:t>10:00  SAB </a:t>
                      </a:r>
                      <a:r>
                        <a:rPr lang="es-MX" sz="1000" b="0" i="0" u="none" strike="noStrike" dirty="0" smtClean="0">
                          <a:latin typeface="Arial"/>
                        </a:rPr>
                        <a:t>24 </a:t>
                      </a:r>
                      <a:r>
                        <a:rPr lang="es-MX" sz="1000" b="0" i="0" u="none" strike="noStrike" dirty="0" smtClean="0">
                          <a:latin typeface="Arial"/>
                        </a:rPr>
                        <a:t>ABRIL</a:t>
                      </a:r>
                      <a:endParaRPr lang="es-MX" sz="1000" b="0" i="0" u="none" strike="noStrike" dirty="0">
                        <a:latin typeface="Arial"/>
                      </a:endParaRP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VICTORIA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900" b="0" i="0" u="none" strike="noStrike" dirty="0">
                          <a:latin typeface="Arial Narrow"/>
                        </a:rPr>
                        <a:t>CORREC VIC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Arial Narrow"/>
                        </a:rPr>
                        <a:t>CHEROKEES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57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Arial"/>
                        </a:rPr>
                        <a:t>11:00  SAB </a:t>
                      </a:r>
                      <a:r>
                        <a:rPr lang="es-MX" sz="1000" b="0" i="0" u="none" strike="noStrike" dirty="0" smtClean="0">
                          <a:latin typeface="Arial"/>
                        </a:rPr>
                        <a:t>24 </a:t>
                      </a:r>
                      <a:r>
                        <a:rPr lang="es-MX" sz="1000" b="0" i="0" u="none" strike="noStrike" dirty="0" smtClean="0">
                          <a:latin typeface="Arial"/>
                        </a:rPr>
                        <a:t>ABRIL</a:t>
                      </a:r>
                      <a:endParaRPr lang="es-MX" sz="1000" b="0" i="0" u="none" strike="noStrike" dirty="0">
                        <a:latin typeface="Arial"/>
                      </a:endParaRP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MATAMOROS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b="0" i="0" u="none" strike="noStrike">
                          <a:latin typeface="Arial Narrow"/>
                        </a:rPr>
                        <a:t>JAGUARES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900" b="0" i="0" u="none" strike="noStrike" dirty="0">
                          <a:latin typeface="Arial Narrow"/>
                        </a:rPr>
                        <a:t>A. GUERREROS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687">
                <a:tc gridSpan="2"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s-MX" sz="1050" b="1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QUINTA  </a:t>
                      </a:r>
                      <a:r>
                        <a:rPr kumimoji="0" lang="es-MX" sz="105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JORNADA</a:t>
                      </a:r>
                    </a:p>
                  </a:txBody>
                  <a:tcPr marL="7348" marR="7348" marT="73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latin typeface="Arial Narrow"/>
                      </a:endParaRPr>
                    </a:p>
                  </a:txBody>
                  <a:tcPr marL="7348" marR="7348" marT="73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latin typeface="Arial Narrow"/>
                      </a:endParaRPr>
                    </a:p>
                  </a:txBody>
                  <a:tcPr marL="7348" marR="7348" marT="73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4134"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es-MX" sz="1100" b="1" i="0" u="none" strike="noStrike" kern="1200" dirty="0">
                          <a:solidFill>
                            <a:schemeClr val="bg1"/>
                          </a:solidFill>
                          <a:latin typeface="Arial Narrow"/>
                          <a:ea typeface="+mn-ea"/>
                          <a:cs typeface="+mn-cs"/>
                        </a:rPr>
                        <a:t>11:00  SAB </a:t>
                      </a:r>
                      <a:r>
                        <a:rPr kumimoji="0" lang="es-MX" sz="1100" b="1" i="0" u="none" strike="noStrike" kern="1200" dirty="0" smtClean="0">
                          <a:solidFill>
                            <a:schemeClr val="bg1"/>
                          </a:solidFill>
                          <a:latin typeface="Arial Narrow"/>
                          <a:ea typeface="+mn-ea"/>
                          <a:cs typeface="+mn-cs"/>
                        </a:rPr>
                        <a:t>01 MAYO</a:t>
                      </a:r>
                      <a:endParaRPr kumimoji="0" lang="es-MX" sz="1100" b="1" i="0" u="none" strike="noStrike" kern="1200" dirty="0">
                        <a:solidFill>
                          <a:schemeClr val="bg1"/>
                        </a:solidFill>
                        <a:latin typeface="Arial Narrow"/>
                        <a:ea typeface="+mn-ea"/>
                        <a:cs typeface="+mn-cs"/>
                      </a:endParaRP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es-MX" sz="1100" b="1" i="0" u="none" strike="noStrike" kern="1200" dirty="0">
                          <a:solidFill>
                            <a:schemeClr val="bg1"/>
                          </a:solidFill>
                          <a:latin typeface="Arial Narrow"/>
                          <a:ea typeface="+mn-ea"/>
                          <a:cs typeface="+mn-cs"/>
                        </a:rPr>
                        <a:t>TAMPICO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es-MX" sz="1100" b="1" i="0" u="none" strike="noStrike" kern="1200" dirty="0">
                          <a:solidFill>
                            <a:schemeClr val="bg1"/>
                          </a:solidFill>
                          <a:latin typeface="Arial Narrow"/>
                          <a:ea typeface="+mn-ea"/>
                          <a:cs typeface="+mn-cs"/>
                        </a:rPr>
                        <a:t>PIRATAS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es-MX" sz="1100" b="1" i="0" u="none" strike="noStrike" kern="1200" dirty="0">
                          <a:solidFill>
                            <a:schemeClr val="bg1"/>
                          </a:solidFill>
                          <a:latin typeface="Arial Narrow"/>
                          <a:ea typeface="+mn-ea"/>
                          <a:cs typeface="+mn-cs"/>
                        </a:rPr>
                        <a:t>CORREC VIC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334134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latin typeface="Arial"/>
                        </a:rPr>
                        <a:t>15:00  SAB </a:t>
                      </a:r>
                      <a:r>
                        <a:rPr lang="es-MX" sz="900" b="0" i="0" u="none" strike="noStrike" dirty="0" smtClean="0">
                          <a:latin typeface="Arial"/>
                        </a:rPr>
                        <a:t>01 </a:t>
                      </a:r>
                      <a:r>
                        <a:rPr lang="es-MX" sz="900" b="0" i="0" u="none" strike="noStrike" dirty="0" smtClean="0">
                          <a:latin typeface="Arial"/>
                        </a:rPr>
                        <a:t>MAYO</a:t>
                      </a:r>
                      <a:endParaRPr lang="es-MX" sz="900" b="0" i="0" u="none" strike="noStrike" dirty="0">
                        <a:latin typeface="Arial"/>
                      </a:endParaRP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latin typeface="Arial"/>
                        </a:rPr>
                        <a:t>MANTE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 Narrow"/>
                        </a:rPr>
                        <a:t>CHEROKEES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800" b="0" i="0" u="none" strike="noStrike" dirty="0">
                          <a:latin typeface="Arial Narrow"/>
                        </a:rPr>
                        <a:t>CORREC SUR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413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050" b="1" i="0" u="none" strike="noStrike" dirty="0" smtClean="0">
                          <a:latin typeface="Arial"/>
                        </a:rPr>
                        <a:t>SEMIFINAL JUVENIL A </a:t>
                      </a:r>
                      <a:endParaRPr lang="es-MX" sz="1050" b="1" i="0" u="none" strike="noStrike" dirty="0">
                        <a:latin typeface="Arial"/>
                      </a:endParaRP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1" i="0" u="none" strike="noStrike" dirty="0" smtClean="0">
                          <a:latin typeface="Arial Narrow"/>
                        </a:rPr>
                        <a:t>8    DE    MAYO</a:t>
                      </a:r>
                      <a:endParaRPr lang="es-MX" sz="1050" b="1" i="0" u="none" strike="noStrike" dirty="0">
                        <a:latin typeface="Arial Narrow"/>
                      </a:endParaRP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50" b="1" i="0" u="none" strike="noStrike" dirty="0" smtClean="0">
                          <a:latin typeface="Arial Narrow"/>
                        </a:rPr>
                        <a:t>15:00   HRS</a:t>
                      </a:r>
                      <a:endParaRPr lang="es-MX" sz="1050" b="1" i="0" u="none" strike="noStrike" dirty="0">
                        <a:latin typeface="Arial Narrow"/>
                      </a:endParaRP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4134">
                <a:tc gridSpan="2"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s-MX" sz="1050" b="1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FINAL JUVENIL A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es-MX" sz="1050" b="1" i="0" u="none" strike="noStrike" kern="1200" dirty="0" smtClean="0">
                          <a:solidFill>
                            <a:schemeClr val="tx1"/>
                          </a:solidFill>
                          <a:latin typeface="Arial Narrow"/>
                          <a:ea typeface="+mn-ea"/>
                          <a:cs typeface="+mn-cs"/>
                        </a:rPr>
                        <a:t>15    DE    MAYO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es-MX" sz="1050" b="1" i="0" u="none" strike="noStrike" kern="1200" dirty="0" smtClean="0">
                          <a:solidFill>
                            <a:schemeClr val="tx1"/>
                          </a:solidFill>
                          <a:latin typeface="Arial Narrow"/>
                          <a:ea typeface="+mn-ea"/>
                          <a:cs typeface="+mn-cs"/>
                        </a:rPr>
                        <a:t>15:00   HRS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642918" y="428596"/>
            <a:ext cx="542928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Roll de juegos de Juvenil “A” 2010</a:t>
            </a:r>
            <a:endParaRPr lang="es-ES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</TotalTime>
  <Words>179</Words>
  <Application>Microsoft Office PowerPoint</Application>
  <PresentationFormat>Presentación en pantalla (4:3)</PresentationFormat>
  <Paragraphs>84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Papel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Roberto</dc:creator>
  <cp:lastModifiedBy>Roberto</cp:lastModifiedBy>
  <cp:revision>2</cp:revision>
  <dcterms:created xsi:type="dcterms:W3CDTF">2010-04-04T03:17:37Z</dcterms:created>
  <dcterms:modified xsi:type="dcterms:W3CDTF">2010-04-04T03:32:59Z</dcterms:modified>
</cp:coreProperties>
</file>